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17723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Aaron Joseph</a:t>
            </a:r>
          </a:p>
          <a:p>
            <a:r>
              <a:rPr lang="en-US">
                <a:solidFill>
                  <a:schemeClr val="bg2"/>
                </a:solidFill>
                <a:latin typeface="Abadi" panose="020B0604020104020204" pitchFamily="34" charset="0"/>
                <a:ea typeface="SF Pro" pitchFamily="2" charset="0"/>
                <a:cs typeface="SF Pro" pitchFamily="2" charset="0"/>
              </a:rPr>
              <a:t>2</a:t>
            </a:r>
            <a:r>
              <a:rPr lang="en-US" dirty="0">
                <a:solidFill>
                  <a:schemeClr val="bg2"/>
                </a:solidFill>
                <a:latin typeface="Abadi" panose="020B0604020104020204" pitchFamily="34" charset="0"/>
                <a:ea typeface="SF Pro" pitchFamily="2" charset="0"/>
                <a:cs typeface="SF Pro" pitchFamily="2" charset="0"/>
              </a:rPr>
              <a:t>3</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https://github.com/aaron-v19/coursera-project/blob/main/Data%20Wrangling.ipynb.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https://github.com/aaron-v19/coursera-project/blob/main/EDA%20with%20Data%20Visualization.ipynb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t>
            </a:r>
            <a:r>
              <a:rPr lang="en-US" sz="2200" dirty="0">
                <a:solidFill>
                  <a:srgbClr val="1C7DDB"/>
                </a:solidFill>
                <a:latin typeface="Abadi" panose="020B0604020104020204" pitchFamily="34" charset="0"/>
              </a:rPr>
              <a:t>aaron-v19/coursera-project</a:t>
            </a:r>
            <a:r>
              <a:rPr lang="en-US" sz="2200" dirty="0">
                <a:solidFill>
                  <a:srgbClr val="1C7DDB"/>
                </a:solidFill>
                <a:latin typeface="Abadi"/>
              </a:rPr>
              <a:t>/blob/main/EDA%20with%20SQL.ipynb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https://github.com/aaron-v19/coursera-project/blob/main/app.py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https://github.com/aaron-v19/coursera-project/blob/main/Machine%20Learning%20Prediction.ipynb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https://github.com/aaron-v19/coursera-project/blob/main/Data%20Collection%20API.ipynb.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https://github.com/aaron-v19/coursera-project/blob/main/Data%20Collection%20with%20Web%20Scraping.ipynb.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1361</TotalTime>
  <Words>1795</Words>
  <Application>Microsoft Office PowerPoint</Application>
  <PresentationFormat>Widescreen</PresentationFormat>
  <Paragraphs>207</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Aaron Joseph</cp:lastModifiedBy>
  <cp:revision>200</cp:revision>
  <dcterms:created xsi:type="dcterms:W3CDTF">2021-04-29T18:58:34Z</dcterms:created>
  <dcterms:modified xsi:type="dcterms:W3CDTF">2024-12-23T05:43:29Z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